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9"/>
  </p:notesMasterIdLst>
  <p:sldIdLst>
    <p:sldId id="256" r:id="rId2"/>
    <p:sldId id="309" r:id="rId3"/>
    <p:sldId id="342" r:id="rId4"/>
    <p:sldId id="343" r:id="rId5"/>
    <p:sldId id="344" r:id="rId6"/>
    <p:sldId id="345" r:id="rId7"/>
    <p:sldId id="34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55588"/>
            <a:ext cx="12097305" cy="139604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4806751"/>
            <a:ext cx="9144000" cy="825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Randomised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6636FB-5F4C-47E7-B686-F752551D1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3CD9D2-9BAD-4D67-BF51-AB75DAFC2E3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" y="0"/>
            <a:ext cx="2615384" cy="15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8FBD577-CE81-466E-9C8D-24F2CEABB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48550"/>
              </p:ext>
            </p:extLst>
          </p:nvPr>
        </p:nvGraphicFramePr>
        <p:xfrm>
          <a:off x="86652" y="1026127"/>
          <a:ext cx="9820828" cy="776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8389">
                  <a:extLst>
                    <a:ext uri="{9D8B030D-6E8A-4147-A177-3AD203B41FA5}">
                      <a16:colId xmlns:a16="http://schemas.microsoft.com/office/drawing/2014/main" val="1128679906"/>
                    </a:ext>
                  </a:extLst>
                </a:gridCol>
                <a:gridCol w="6862439">
                  <a:extLst>
                    <a:ext uri="{9D8B030D-6E8A-4147-A177-3AD203B41FA5}">
                      <a16:colId xmlns:a16="http://schemas.microsoft.com/office/drawing/2014/main" val="1373298160"/>
                    </a:ext>
                  </a:extLst>
                </a:gridCol>
              </a:tblGrid>
              <a:tr h="3880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Vocab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Mathematical Definition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7942215"/>
                  </a:ext>
                </a:extLst>
              </a:tr>
              <a:tr h="38802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000">
                          <a:effectLst/>
                        </a:rPr>
                        <a:t>Randomized response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000" dirty="0">
                          <a:effectLst/>
                        </a:rPr>
                        <a:t>a research method used in structured survey interview.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560813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80564F7E-9246-4196-A6E3-E48E10191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924" y="1904122"/>
            <a:ext cx="8433416" cy="42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EA543F-5DF4-447E-B070-BBE86E1B56A4}"/>
              </a:ext>
            </a:extLst>
          </p:cNvPr>
          <p:cNvSpPr/>
          <p:nvPr/>
        </p:nvSpPr>
        <p:spPr>
          <a:xfrm>
            <a:off x="71022" y="913280"/>
            <a:ext cx="9966663" cy="4896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Warner and  Greenberg came up with the random response method to  allow respondents to respond to sensitive issues (such as criminal behaviour or sexuality) while maintaining confidentiality.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7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Their idea was that participants would take part in a probability experiment, then depending on the result the would answer the question a) honestly or b) randomly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7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Then an estimate of the true proportion of results could be calculated using probability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7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1. 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Participants take part in a probability experiment, such as flipping a coin or rolling a dice.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2. 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Depending on the result, participants answer the question: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a) yes (embarrassing answer)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b) honestly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3. </a:t>
            </a: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Then we estimate the true proportion of results using theoretical probability eliminating the calculated proportion of participants who will have answered yes through random selection</a:t>
            </a:r>
            <a:endParaRPr lang="en-GB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6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A30E11-F644-4F77-8F90-116ABAA2017F}"/>
              </a:ext>
            </a:extLst>
          </p:cNvPr>
          <p:cNvSpPr/>
          <p:nvPr/>
        </p:nvSpPr>
        <p:spPr>
          <a:xfrm>
            <a:off x="91735" y="914742"/>
            <a:ext cx="9842377" cy="406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Teachers are asked if they have ever smoked.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Before answering they are asked to flip a coin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it lands on heads they are asked to answer 'yes'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it lands on tails they are asked to answer honestly.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Of the 244 teachers asked, 155 said 'yes'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Estimate the proportion of the number of teachers </a:t>
            </a:r>
            <a:b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who have ever smoked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9C928-2495-4841-B2F9-43B35E49E961}"/>
              </a:ext>
            </a:extLst>
          </p:cNvPr>
          <p:cNvSpPr/>
          <p:nvPr/>
        </p:nvSpPr>
        <p:spPr>
          <a:xfrm>
            <a:off x="6937899" y="2064029"/>
            <a:ext cx="6096000" cy="41996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P(heads) =  0.5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teachers we expected to tick yes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through probability = 0.5 x 244 = 122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teachers we expected to answer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122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teachers who ticked 'yes'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 155 - 122 = 33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Proportion of teachers who have ever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smoked = 33/122 = 27%</a:t>
            </a:r>
          </a:p>
        </p:txBody>
      </p:sp>
    </p:spTree>
    <p:extLst>
      <p:ext uri="{BB962C8B-B14F-4D97-AF65-F5344CB8AC3E}">
        <p14:creationId xmlns:p14="http://schemas.microsoft.com/office/powerpoint/2010/main" val="370203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A30E11-F644-4F77-8F90-116ABAA2017F}"/>
              </a:ext>
            </a:extLst>
          </p:cNvPr>
          <p:cNvSpPr/>
          <p:nvPr/>
        </p:nvSpPr>
        <p:spPr>
          <a:xfrm>
            <a:off x="91735" y="914742"/>
            <a:ext cx="7338875" cy="4189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Taxi Drivers are asked if they have ever run a red light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Before answering they are asked to choose a card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If they choose a heart they are asked to answer 'yes'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If they choose a different card they are asked to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answer honestly.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Of the 1064 taxi drivers asked, 658 said yes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Estimate the proportion of the number of taxi drivers who have ever run a red light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D4345-D595-4B79-96B6-439621809CF1}"/>
              </a:ext>
            </a:extLst>
          </p:cNvPr>
          <p:cNvSpPr/>
          <p:nvPr/>
        </p:nvSpPr>
        <p:spPr>
          <a:xfrm>
            <a:off x="7430610" y="2064029"/>
            <a:ext cx="6096000" cy="41996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P(hearts) = 0.25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drivers we expected to tick yes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through probability = 0.25 x 1064 = 266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drivers we expected to answer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1064 - 266 = 798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drivers who ticked 'yes'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 658 - 266 = 392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Proportion of drivers who have ever run a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red light  = 392/798</a:t>
            </a:r>
          </a:p>
        </p:txBody>
      </p:sp>
    </p:spTree>
    <p:extLst>
      <p:ext uri="{BB962C8B-B14F-4D97-AF65-F5344CB8AC3E}">
        <p14:creationId xmlns:p14="http://schemas.microsoft.com/office/powerpoint/2010/main" val="238924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A30E11-F644-4F77-8F90-116ABAA2017F}"/>
              </a:ext>
            </a:extLst>
          </p:cNvPr>
          <p:cNvSpPr/>
          <p:nvPr/>
        </p:nvSpPr>
        <p:spPr>
          <a:xfrm>
            <a:off x="91735" y="914742"/>
            <a:ext cx="9842377" cy="4559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Builders are asked if they have ever finished early on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a Friday without telling their boss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Before answering they are asked to roll a dice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If it lands on 1 they are asked to answer 'yes'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If it lands on 2-6 they are asked to answer honestly.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Of the 523 builders asked, 39 answered no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Estimate the proportion of the number of builders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who have ever finished early on a Friday without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telling their boss.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D2C9D5-4F37-4E6F-81B3-806B1F2394F4}"/>
              </a:ext>
            </a:extLst>
          </p:cNvPr>
          <p:cNvSpPr/>
          <p:nvPr/>
        </p:nvSpPr>
        <p:spPr>
          <a:xfrm>
            <a:off x="7335915" y="2103313"/>
            <a:ext cx="6096000" cy="41996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P(1) = 1/6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builders we expected to tick yes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through probability = 1/6 x 523 = 87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builders we expected to answer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523 - 87 = 436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Number of builders who ticked 'yes' 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honestly = 436 - (484-87) =397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Proportion of builders who have finished </a:t>
            </a:r>
            <a:b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sz="2000" dirty="0">
                <a:solidFill>
                  <a:schemeClr val="accent1"/>
                </a:solidFill>
                <a:latin typeface="Calibri" panose="020F0502020204030204" pitchFamily="34" charset="0"/>
              </a:rPr>
              <a:t>early on Friday  = 397/436 = 91%</a:t>
            </a:r>
          </a:p>
        </p:txBody>
      </p:sp>
    </p:spTree>
    <p:extLst>
      <p:ext uri="{BB962C8B-B14F-4D97-AF65-F5344CB8AC3E}">
        <p14:creationId xmlns:p14="http://schemas.microsoft.com/office/powerpoint/2010/main" val="338761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Practice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Practice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is randomised response and why do we use it?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3" y="1501658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3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793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Gautami</vt:lpstr>
      <vt:lpstr>Office Theme</vt:lpstr>
      <vt:lpstr>How do we calculate probabilities for different situations and use them effectively to make accurate predications?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121</cp:revision>
  <dcterms:created xsi:type="dcterms:W3CDTF">2022-05-17T07:55:04Z</dcterms:created>
  <dcterms:modified xsi:type="dcterms:W3CDTF">2024-07-11T10:51:40Z</dcterms:modified>
</cp:coreProperties>
</file>